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25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80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0DFD5-E38B-47E9-A05B-0C4C60F111C6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294A3-3F2D-4A03-A43D-F2B7807E88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733" y="371475"/>
            <a:ext cx="3810000" cy="4200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1135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874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896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46221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134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38439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0137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2927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949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894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697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723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151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603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277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532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454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635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i_157251df3623c1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i_157251df3623c1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i_157251df3623c1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i_157251df3623c1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i_157251df3623c1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i_157251df3623c1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i_157251ee0abe751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500" dirty="0"/>
              <a:t>Accessible</a:t>
            </a:r>
            <a:r>
              <a:rPr lang="en-US" dirty="0" smtClean="0"/>
              <a:t> Outdoor </a:t>
            </a:r>
            <a:r>
              <a:rPr lang="en-US" sz="4500" dirty="0"/>
              <a:t>Exercise</a:t>
            </a:r>
            <a:r>
              <a:rPr lang="en-US" dirty="0" smtClean="0"/>
              <a:t> Equipment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At Huron Lodge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5812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631" y="1182291"/>
            <a:ext cx="5305524" cy="4510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6071" y="5862918"/>
            <a:ext cx="3881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 Person Accessible Vertical Press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062143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138" y="1216909"/>
            <a:ext cx="5194276" cy="4405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7082" y="5809129"/>
            <a:ext cx="340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 person Accessible Lat Pull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98161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755" y="1241638"/>
            <a:ext cx="5293625" cy="4504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6071" y="5916706"/>
            <a:ext cx="339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 person Accessible Chest Press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86109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0144" y="1142725"/>
            <a:ext cx="4265918" cy="4667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6753" y="5988424"/>
            <a:ext cx="334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Accessible Single Butterfly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966231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4246" y="987674"/>
            <a:ext cx="4048499" cy="44634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88776" y="5611906"/>
            <a:ext cx="3173506" cy="367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Accessible Reverse Butterfly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663959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thank y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20" y="1012902"/>
            <a:ext cx="6694833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331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heelchair, thank y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" y="491490"/>
            <a:ext cx="5840730" cy="5920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901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ine image 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0" y="1068266"/>
            <a:ext cx="5389685" cy="476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06824" y="5907741"/>
            <a:ext cx="496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TriActive</a:t>
            </a:r>
            <a:r>
              <a:rPr lang="en-CA" dirty="0" smtClean="0"/>
              <a:t> Accessible </a:t>
            </a:r>
            <a:r>
              <a:rPr lang="en-CA" dirty="0" err="1" smtClean="0"/>
              <a:t>MultiGym</a:t>
            </a:r>
            <a:r>
              <a:rPr lang="en-CA" dirty="0" smtClean="0"/>
              <a:t> Modular System 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101977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ine image 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1" y="3899389"/>
            <a:ext cx="2031023" cy="193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7792" y="1237203"/>
            <a:ext cx="3200400" cy="3223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2094" y="4697506"/>
            <a:ext cx="298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Shoulder Wheel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866727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ine image 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0" y="3890597"/>
            <a:ext cx="2039816" cy="19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4260" y="1613391"/>
            <a:ext cx="4946190" cy="2277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0024" y="3953435"/>
            <a:ext cx="2644588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Shoulder Press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378732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ine image 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0" y="3890597"/>
            <a:ext cx="2162908" cy="19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4362" y="1084856"/>
            <a:ext cx="3613639" cy="3450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953" y="4679576"/>
            <a:ext cx="238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Rotation Station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185641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ine image 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0" y="3987311"/>
            <a:ext cx="1995854" cy="1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5377" y="1220886"/>
            <a:ext cx="2716823" cy="3309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4643718"/>
            <a:ext cx="181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Arm Bike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342452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ine image 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1" y="3925766"/>
            <a:ext cx="1995854" cy="190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3492" y="1232605"/>
            <a:ext cx="2804747" cy="395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5882" y="5262282"/>
            <a:ext cx="211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Foot/Leg Bike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741419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ine image 2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75947" y="1112227"/>
            <a:ext cx="5011615" cy="46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86118" y="5791201"/>
            <a:ext cx="502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TriActive</a:t>
            </a:r>
            <a:r>
              <a:rPr lang="en-CA" dirty="0" smtClean="0"/>
              <a:t> Accessible </a:t>
            </a:r>
            <a:r>
              <a:rPr lang="en-CA" dirty="0" err="1" smtClean="0"/>
              <a:t>MultiGym</a:t>
            </a:r>
            <a:r>
              <a:rPr lang="en-CA" dirty="0" smtClean="0"/>
              <a:t> Modular System with E-Line Swivel Seat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165241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600" y="1657350"/>
            <a:ext cx="6809594" cy="3376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9907" y="5244354"/>
            <a:ext cx="510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Greenfields Outdoor Fitness Accessible Circuit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502839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356B4859ADC4E886FCB9101624770" ma:contentTypeVersion="2" ma:contentTypeDescription="Create a new document." ma:contentTypeScope="" ma:versionID="fb7997fd7e37ebd5c54b7d4eb3835e11">
  <xsd:schema xmlns:xsd="http://www.w3.org/2001/XMLSchema" xmlns:xs="http://www.w3.org/2001/XMLSchema" xmlns:p="http://schemas.microsoft.com/office/2006/metadata/properties" xmlns:ns1="http://schemas.microsoft.com/sharepoint/v3" xmlns:ns2="bb55237b-67ab-442a-8304-7ca41d0b2f8f" targetNamespace="http://schemas.microsoft.com/office/2006/metadata/properties" ma:root="true" ma:fieldsID="00c8d0a469878af4e8e0ec47379ae6fa" ns1:_="" ns2:_="">
    <xsd:import namespace="http://schemas.microsoft.com/sharepoint/v3"/>
    <xsd:import namespace="bb55237b-67ab-442a-8304-7ca41d0b2f8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5237b-67ab-442a-8304-7ca41d0b2f8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UM Document" ma:contentTypeID="0x0101008E7D34965E047E43BD6EF07C12C1850000612CD1E0E0C66242B8F03054E1A68747" ma:contentTypeVersion="19" ma:contentTypeDescription="" ma:contentTypeScope="" ma:versionID="3076c0856806a05067120dc7db3b2243">
  <xsd:schema xmlns:xsd="http://www.w3.org/2001/XMLSchema" xmlns:xs="http://www.w3.org/2001/XMLSchema" xmlns:p="http://schemas.microsoft.com/office/2006/metadata/properties" xmlns:ns2="1a0ba955-24db-4176-9a59-240a59452274" xmlns:ns3="269476da-1ff6-4a8b-b4ba-50b9baabad52" xmlns:ns4="a88c5290-c772-473c-ba69-ea772b6cbf71" xmlns:ns5="d3167391-cca0-4f5a-961c-5b741670d4af" targetNamespace="http://schemas.microsoft.com/office/2006/metadata/properties" ma:root="true" ma:fieldsID="11873f44684fabc144934d56cc13c754" ns2:_="" ns3:_="" ns4:_="" ns5:_="">
    <xsd:import namespace="1a0ba955-24db-4176-9a59-240a59452274"/>
    <xsd:import namespace="269476da-1ff6-4a8b-b4ba-50b9baabad52"/>
    <xsd:import namespace="a88c5290-c772-473c-ba69-ea772b6cbf71"/>
    <xsd:import namespace="d3167391-cca0-4f5a-961c-5b741670d4af"/>
    <xsd:element name="properties">
      <xsd:complexType>
        <xsd:sequence>
          <xsd:element name="documentManagement">
            <xsd:complexType>
              <xsd:all>
                <xsd:element ref="ns2:RelativeUR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MediaServiceDateTaken" minOccurs="0"/>
                <xsd:element ref="ns5:ExcludeFromSearc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ba955-24db-4176-9a59-240a59452274" elementFormDefault="qualified">
    <xsd:import namespace="http://schemas.microsoft.com/office/2006/documentManagement/types"/>
    <xsd:import namespace="http://schemas.microsoft.com/office/infopath/2007/PartnerControls"/>
    <xsd:element name="RelativeURL" ma:index="8" nillable="true" ma:displayName="Relative URL" ma:internalName="RelativeUR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476da-1ff6-4a8b-b4ba-50b9baaba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1fd1efb-31e9-4902-9d80-aee0f38b8e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c5290-c772-473c-ba69-ea772b6cbf7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6b2fda2-cae1-4108-9fdc-45f2cb3bcb36}" ma:internalName="TaxCatchAll" ma:showField="CatchAllData" ma:web="a88c5290-c772-473c-ba69-ea772b6cbf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67391-cca0-4f5a-961c-5b741670d4af" elementFormDefault="qualified">
    <xsd:import namespace="http://schemas.microsoft.com/office/2006/documentManagement/types"/>
    <xsd:import namespace="http://schemas.microsoft.com/office/infopath/2007/PartnerControls"/>
    <xsd:element name="ExcludeFromSearch" ma:index="23" nillable="true" ma:displayName="Exclude From Search" ma:default="0" ma:internalName="ExcludeFromSearch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ativeURL xmlns="1a0ba955-24db-4176-9a59-240a59452274">/documents/city-hall/committees-of-council/advisory-committees/windsor-accessibility-advisory-committee/accessible outdoor exercise equipment.pptx</RelativeURL>
    <lcf76f155ced4ddcb4097134ff3c332f xmlns="269476da-1ff6-4a8b-b4ba-50b9baabad52">
      <Terms xmlns="http://schemas.microsoft.com/office/infopath/2007/PartnerControls"/>
    </lcf76f155ced4ddcb4097134ff3c332f>
    <TaxCatchAll xmlns="a88c5290-c772-473c-ba69-ea772b6cbf71" xsi:nil="true"/>
    <ExcludeFromSearch xmlns="d3167391-cca0-4f5a-961c-5b741670d4af">false</ExcludeFromSearch>
  </documentManagement>
</p:properties>
</file>

<file path=customXml/itemProps1.xml><?xml version="1.0" encoding="utf-8"?>
<ds:datastoreItem xmlns:ds="http://schemas.openxmlformats.org/officeDocument/2006/customXml" ds:itemID="{A81B165C-ACFB-441E-A53E-069456B6320B}"/>
</file>

<file path=customXml/itemProps2.xml><?xml version="1.0" encoding="utf-8"?>
<ds:datastoreItem xmlns:ds="http://schemas.openxmlformats.org/officeDocument/2006/customXml" ds:itemID="{5064AEC3-780E-462D-9FFE-432B428FDDFF}"/>
</file>

<file path=customXml/itemProps3.xml><?xml version="1.0" encoding="utf-8"?>
<ds:datastoreItem xmlns:ds="http://schemas.openxmlformats.org/officeDocument/2006/customXml" ds:itemID="{2AD17B36-D82F-49EF-B76E-573DA45D9E12}"/>
</file>

<file path=customXml/itemProps4.xml><?xml version="1.0" encoding="utf-8"?>
<ds:datastoreItem xmlns:ds="http://schemas.openxmlformats.org/officeDocument/2006/customXml" ds:itemID="{3091E46C-251F-4E17-BC50-3E61E0C0617C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</TotalTime>
  <Words>57</Words>
  <Application>Microsoft Office PowerPoint</Application>
  <PresentationFormat>On-screen Show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Accessible Outdoor Exercise Equipment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Outdoor Exercise Equipment</dc:title>
  <dc:creator>charmaine</dc:creator>
  <cp:lastModifiedBy>kadourk</cp:lastModifiedBy>
  <cp:revision>18</cp:revision>
  <dcterms:created xsi:type="dcterms:W3CDTF">2016-09-17T01:38:23Z</dcterms:created>
  <dcterms:modified xsi:type="dcterms:W3CDTF">2016-11-14T16:27:58Z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0x0101008E7D34965E047E43BD6EF07C12C1850000612CD1E0E0C66242B8F03054E1A68747</vt:lpwstr>
  </property>
  <property fmtid="{D5CDD505-2E9C-101B-9397-08002B2CF9AE}" pid="3" name="_dlc_DocIdItemGuid">
    <vt:lpwstr>37531531-1fb2-4739-99f8-b2c4a047a415</vt:lpwstr>
  </property>
</Properties>
</file>